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6" r:id="rId2"/>
    <p:sldId id="277" r:id="rId3"/>
    <p:sldId id="278" r:id="rId4"/>
    <p:sldId id="274" r:id="rId5"/>
    <p:sldId id="279" r:id="rId6"/>
    <p:sldId id="280" r:id="rId7"/>
    <p:sldId id="282" r:id="rId8"/>
    <p:sldId id="283" r:id="rId9"/>
    <p:sldId id="275" r:id="rId10"/>
    <p:sldId id="285" r:id="rId11"/>
    <p:sldId id="286" r:id="rId12"/>
    <p:sldId id="288" r:id="rId13"/>
    <p:sldId id="289" r:id="rId14"/>
  </p:sldIdLst>
  <p:sldSz cx="18288000" cy="18288000"/>
  <p:notesSz cx="6858000" cy="9144000"/>
  <p:defaultTextStyle>
    <a:defPPr>
      <a:defRPr lang="en-US"/>
    </a:defPPr>
    <a:lvl1pPr marL="0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044995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2089989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3134984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4179978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5224973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6269968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7314962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8359957" algn="l" defTabSz="1044995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032"/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253" autoAdjust="0"/>
  </p:normalViewPr>
  <p:slideViewPr>
    <p:cSldViewPr snapToGrid="0" snapToObjects="1">
      <p:cViewPr varScale="1">
        <p:scale>
          <a:sx n="39" d="100"/>
          <a:sy n="39" d="100"/>
        </p:scale>
        <p:origin x="2640" y="168"/>
      </p:cViewPr>
      <p:guideLst>
        <p:guide orient="horz" pos="57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1pPr>
    <a:lvl2pPr marL="1044995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2pPr>
    <a:lvl3pPr marL="2089989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3pPr>
    <a:lvl4pPr marL="3134984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4pPr>
    <a:lvl5pPr marL="4179978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5pPr>
    <a:lvl6pPr marL="5224973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6pPr>
    <a:lvl7pPr marL="6269968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7pPr>
    <a:lvl8pPr marL="7314962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8pPr>
    <a:lvl9pPr marL="8359957" algn="l" defTabSz="1044995" rtl="0" eaLnBrk="1" latinLnBrk="0" hangingPunct="1">
      <a:defRPr sz="274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681136"/>
            <a:ext cx="15544800" cy="3920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0363200"/>
            <a:ext cx="128016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732370"/>
            <a:ext cx="4114800" cy="156040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32370"/>
            <a:ext cx="12039600" cy="156040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11751736"/>
            <a:ext cx="15544800" cy="363220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7751236"/>
            <a:ext cx="15544800" cy="4000499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18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3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5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7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91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51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92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34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267202"/>
            <a:ext cx="8077200" cy="12069234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4267202"/>
            <a:ext cx="8077200" cy="12069234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4093635"/>
            <a:ext cx="8080376" cy="170603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8" indent="0">
              <a:buNone/>
              <a:defRPr sz="4000" b="1"/>
            </a:lvl2pPr>
            <a:lvl3pPr marL="1828837" indent="0">
              <a:buNone/>
              <a:defRPr sz="3600" b="1"/>
            </a:lvl3pPr>
            <a:lvl4pPr marL="2743255" indent="0">
              <a:buNone/>
              <a:defRPr sz="3200" b="1"/>
            </a:lvl4pPr>
            <a:lvl5pPr marL="3657673" indent="0">
              <a:buNone/>
              <a:defRPr sz="3200" b="1"/>
            </a:lvl5pPr>
            <a:lvl6pPr marL="4572091" indent="0">
              <a:buNone/>
              <a:defRPr sz="3200" b="1"/>
            </a:lvl6pPr>
            <a:lvl7pPr marL="5486510" indent="0">
              <a:buNone/>
              <a:defRPr sz="3200" b="1"/>
            </a:lvl7pPr>
            <a:lvl8pPr marL="6400928" indent="0">
              <a:buNone/>
              <a:defRPr sz="3200" b="1"/>
            </a:lvl8pPr>
            <a:lvl9pPr marL="7315346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5799667"/>
            <a:ext cx="8080376" cy="10536768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2" y="4093635"/>
            <a:ext cx="8083550" cy="1706032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18" indent="0">
              <a:buNone/>
              <a:defRPr sz="4000" b="1"/>
            </a:lvl2pPr>
            <a:lvl3pPr marL="1828837" indent="0">
              <a:buNone/>
              <a:defRPr sz="3600" b="1"/>
            </a:lvl3pPr>
            <a:lvl4pPr marL="2743255" indent="0">
              <a:buNone/>
              <a:defRPr sz="3200" b="1"/>
            </a:lvl4pPr>
            <a:lvl5pPr marL="3657673" indent="0">
              <a:buNone/>
              <a:defRPr sz="3200" b="1"/>
            </a:lvl5pPr>
            <a:lvl6pPr marL="4572091" indent="0">
              <a:buNone/>
              <a:defRPr sz="3200" b="1"/>
            </a:lvl6pPr>
            <a:lvl7pPr marL="5486510" indent="0">
              <a:buNone/>
              <a:defRPr sz="3200" b="1"/>
            </a:lvl7pPr>
            <a:lvl8pPr marL="6400928" indent="0">
              <a:buNone/>
              <a:defRPr sz="3200" b="1"/>
            </a:lvl8pPr>
            <a:lvl9pPr marL="7315346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2" y="5799667"/>
            <a:ext cx="8083550" cy="10536768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728133"/>
            <a:ext cx="6016626" cy="30988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728135"/>
            <a:ext cx="10223500" cy="15608301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3826935"/>
            <a:ext cx="6016626" cy="12509501"/>
          </a:xfrm>
        </p:spPr>
        <p:txBody>
          <a:bodyPr/>
          <a:lstStyle>
            <a:lvl1pPr marL="0" indent="0">
              <a:buNone/>
              <a:defRPr sz="2800"/>
            </a:lvl1pPr>
            <a:lvl2pPr marL="914418" indent="0">
              <a:buNone/>
              <a:defRPr sz="2400"/>
            </a:lvl2pPr>
            <a:lvl3pPr marL="1828837" indent="0">
              <a:buNone/>
              <a:defRPr sz="2000"/>
            </a:lvl3pPr>
            <a:lvl4pPr marL="2743255" indent="0">
              <a:buNone/>
              <a:defRPr sz="1800"/>
            </a:lvl4pPr>
            <a:lvl5pPr marL="3657673" indent="0">
              <a:buNone/>
              <a:defRPr sz="1800"/>
            </a:lvl5pPr>
            <a:lvl6pPr marL="4572091" indent="0">
              <a:buNone/>
              <a:defRPr sz="1800"/>
            </a:lvl6pPr>
            <a:lvl7pPr marL="5486510" indent="0">
              <a:buNone/>
              <a:defRPr sz="1800"/>
            </a:lvl7pPr>
            <a:lvl8pPr marL="6400928" indent="0">
              <a:buNone/>
              <a:defRPr sz="1800"/>
            </a:lvl8pPr>
            <a:lvl9pPr marL="7315346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12801601"/>
            <a:ext cx="10972800" cy="1511301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634067"/>
            <a:ext cx="10972800" cy="10972800"/>
          </a:xfrm>
        </p:spPr>
        <p:txBody>
          <a:bodyPr/>
          <a:lstStyle>
            <a:lvl1pPr marL="0" indent="0">
              <a:buNone/>
              <a:defRPr sz="6400"/>
            </a:lvl1pPr>
            <a:lvl2pPr marL="914418" indent="0">
              <a:buNone/>
              <a:defRPr sz="5600"/>
            </a:lvl2pPr>
            <a:lvl3pPr marL="1828837" indent="0">
              <a:buNone/>
              <a:defRPr sz="4800"/>
            </a:lvl3pPr>
            <a:lvl4pPr marL="2743255" indent="0">
              <a:buNone/>
              <a:defRPr sz="4000"/>
            </a:lvl4pPr>
            <a:lvl5pPr marL="3657673" indent="0">
              <a:buNone/>
              <a:defRPr sz="4000"/>
            </a:lvl5pPr>
            <a:lvl6pPr marL="4572091" indent="0">
              <a:buNone/>
              <a:defRPr sz="4000"/>
            </a:lvl6pPr>
            <a:lvl7pPr marL="5486510" indent="0">
              <a:buNone/>
              <a:defRPr sz="4000"/>
            </a:lvl7pPr>
            <a:lvl8pPr marL="6400928" indent="0">
              <a:buNone/>
              <a:defRPr sz="4000"/>
            </a:lvl8pPr>
            <a:lvl9pPr marL="7315346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4312902"/>
            <a:ext cx="10972800" cy="2146299"/>
          </a:xfrm>
        </p:spPr>
        <p:txBody>
          <a:bodyPr/>
          <a:lstStyle>
            <a:lvl1pPr marL="0" indent="0">
              <a:buNone/>
              <a:defRPr sz="2800"/>
            </a:lvl1pPr>
            <a:lvl2pPr marL="914418" indent="0">
              <a:buNone/>
              <a:defRPr sz="2400"/>
            </a:lvl2pPr>
            <a:lvl3pPr marL="1828837" indent="0">
              <a:buNone/>
              <a:defRPr sz="2000"/>
            </a:lvl3pPr>
            <a:lvl4pPr marL="2743255" indent="0">
              <a:buNone/>
              <a:defRPr sz="1800"/>
            </a:lvl4pPr>
            <a:lvl5pPr marL="3657673" indent="0">
              <a:buNone/>
              <a:defRPr sz="1800"/>
            </a:lvl5pPr>
            <a:lvl6pPr marL="4572091" indent="0">
              <a:buNone/>
              <a:defRPr sz="1800"/>
            </a:lvl6pPr>
            <a:lvl7pPr marL="5486510" indent="0">
              <a:buNone/>
              <a:defRPr sz="1800"/>
            </a:lvl7pPr>
            <a:lvl8pPr marL="6400928" indent="0">
              <a:buNone/>
              <a:defRPr sz="1800"/>
            </a:lvl8pPr>
            <a:lvl9pPr marL="7315346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16950269"/>
            <a:ext cx="4267200" cy="9736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32368"/>
            <a:ext cx="164592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267202"/>
            <a:ext cx="16459200" cy="1206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2" y="16950269"/>
            <a:ext cx="5950859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Step-By-Step Instructions for </a:t>
            </a:r>
            <a:r>
              <a:rPr lang="en-US" dirty="0" err="1"/>
              <a:t>Miniproject</a:t>
            </a:r>
            <a:r>
              <a:rPr lang="en-US" dirty="0"/>
              <a:t>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6950269"/>
            <a:ext cx="4267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18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14" indent="-685814" algn="l" defTabSz="914418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30" indent="-571511" algn="l" defTabSz="914418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46" indent="-457209" algn="l" defTabSz="914418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64" indent="-457209" algn="l" defTabSz="914418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82" indent="-457209" algn="l" defTabSz="914418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301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719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137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555" indent="-457209" algn="l" defTabSz="914418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8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37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55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73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91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510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28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346" algn="l" defTabSz="91441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3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514286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6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E2AFC6-37C3-0648-BB5A-368BB2A9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0" y="4470400"/>
            <a:ext cx="2571750" cy="13716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48425F-3531-304B-91C4-18ACCBB7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574" y="4470400"/>
            <a:ext cx="1971676" cy="137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6FBF9-1168-C44D-929A-5AE4E18F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470400"/>
            <a:ext cx="13716000" cy="137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0F95D-3AC0-7B45-9083-769240CD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7543"/>
            <a:ext cx="14514286" cy="16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45456A-FEC2-1942-8AFF-5374BA46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45142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chemeClr val="accent3">
              <a:lumMod val="50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25001</TotalTime>
  <Words>0</Words>
  <Application>Microsoft Macintosh PowerPoint</Application>
  <PresentationFormat>Custom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Li, Zhoufan (Francesca-Zhoufan)</cp:lastModifiedBy>
  <cp:revision>11065</cp:revision>
  <dcterms:created xsi:type="dcterms:W3CDTF">2015-01-06T05:34:21Z</dcterms:created>
  <dcterms:modified xsi:type="dcterms:W3CDTF">2021-02-25T22:20:58Z</dcterms:modified>
</cp:coreProperties>
</file>